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003"/>
            <a:ext cx="9144000" cy="5103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0" y="2044700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003"/>
            <a:ext cx="9144000" cy="5103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003"/>
            <a:ext cx="9144000" cy="5103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003"/>
            <a:ext cx="9144000" cy="5103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0003"/>
            <a:ext cx="9144000" cy="5103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